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Gelasio Semi Bold"/>
      <p:regular r:id="rId15"/>
    </p:embeddedFont>
    <p:embeddedFont>
      <p:font typeface="Gelasio Semi Bold"/>
      <p:regular r:id="rId16"/>
    </p:embeddedFon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Learning and Development Management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presentation explores the development of a comprehensive learning and development management application. We'll delve into the project's key features, technical aspects, and future plans.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8384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8460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821561"/>
            <a:ext cx="282713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by samriddhi gupta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120643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User Authentication and Role Management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Secure Access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Ensuring only authorized users can access the application.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20001"/>
            <a:ext cx="33768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Role-Based Permissions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Granting different user groups access to specific features.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2000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Centralized User Management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547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Streamlining user creation, updates, and account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26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Training Request and Course Management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104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Course Catalog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927634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Central repository of available courses for users to browse and request.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2104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437215"/>
            <a:ext cx="30310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Request Management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927634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Streamlining the process of submitting, reviewing, and approving training requests.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696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Course Scheduling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1872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Scheduling and tracking course delivery and attendance.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73191"/>
            <a:ext cx="68128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Django Web Framework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977283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1417439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Python-Based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4467701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Leveraging the power of Python for backend development.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977283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5309116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Built-in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4467701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set of features for web development.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79900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HTML and CSS for Frontend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User Experience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Ensuring a user-friendly and intuitive interface for all users.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Responsive Design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336030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Adapting to different screen sizes and devices.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505182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Accessibility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336030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Making the application accessible to users with disabilities.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8427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Backend Development: User Login and Signup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3541990"/>
            <a:ext cx="30480" cy="290322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4037052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37971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1053703" y="3882152"/>
            <a:ext cx="1604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3768804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Input Validation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358622" y="508039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10" name="Shape 7"/>
          <p:cNvSpPr/>
          <p:nvPr/>
        </p:nvSpPr>
        <p:spPr>
          <a:xfrm>
            <a:off x="878800" y="484048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1030843" y="492549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381488" y="481214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Hashing and Salting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358622" y="6123742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14" name="Shape 11"/>
          <p:cNvSpPr/>
          <p:nvPr/>
        </p:nvSpPr>
        <p:spPr>
          <a:xfrm>
            <a:off x="878800" y="588383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5" name="Text 12"/>
          <p:cNvSpPr/>
          <p:nvPr/>
        </p:nvSpPr>
        <p:spPr>
          <a:xfrm>
            <a:off x="1031438" y="5968841"/>
            <a:ext cx="20502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381488" y="5855494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Session Management and Authentication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670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8763" y="2781538"/>
            <a:ext cx="12930426" cy="5167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Upcoming Features: Training Request and Course Management</a:t>
            </a:r>
            <a:endParaRPr lang="en-US" sz="3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763" y="3546277"/>
            <a:ext cx="826770" cy="132290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53540" y="3711535"/>
            <a:ext cx="2067044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Course Search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1653540" y="4069080"/>
            <a:ext cx="12398097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Filtering and sorting courses based on criteria.</a:t>
            </a:r>
            <a:endParaRPr lang="en-US" sz="13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63" y="4869180"/>
            <a:ext cx="826770" cy="132290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53540" y="5034439"/>
            <a:ext cx="2067044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Course Feedback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1653540" y="5391983"/>
            <a:ext cx="12398097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Collecting user feedback on course quality.</a:t>
            </a:r>
            <a:endParaRPr lang="en-US" sz="13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763" y="6192083"/>
            <a:ext cx="826770" cy="13229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53540" y="6357342"/>
            <a:ext cx="2146102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Completion Tracking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1653540" y="6714887"/>
            <a:ext cx="12398097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Monitoring user progress and completion of courses.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471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Project Conclusion and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0489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development of the Learning and Development Management Application is progressing well. We are focused on building a robust platform for managing training programs, with a clear focus on scalability, security, and user experience. Upcoming features will continue to expand the functionality of the application, making it an essential tool for training and development initiatives.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2024-11-29T10:32:29Z</dcterms:created>
  <dcterms:modified xsi:type="dcterms:W3CDTF">2024-11-29T10:32:29Z</dcterms:modified>
</cp:coreProperties>
</file>